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63" r:id="rId4"/>
    <p:sldId id="265" r:id="rId5"/>
    <p:sldId id="264" r:id="rId6"/>
    <p:sldId id="257" r:id="rId7"/>
    <p:sldId id="266" r:id="rId8"/>
    <p:sldId id="274" r:id="rId9"/>
    <p:sldId id="267" r:id="rId10"/>
    <p:sldId id="280" r:id="rId11"/>
    <p:sldId id="272" r:id="rId12"/>
    <p:sldId id="262" r:id="rId13"/>
    <p:sldId id="268" r:id="rId14"/>
    <p:sldId id="269" r:id="rId15"/>
    <p:sldId id="270" r:id="rId16"/>
    <p:sldId id="271" r:id="rId17"/>
    <p:sldId id="275" r:id="rId18"/>
    <p:sldId id="258" r:id="rId19"/>
    <p:sldId id="279" r:id="rId20"/>
    <p:sldId id="260" r:id="rId21"/>
    <p:sldId id="261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0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D2CCC-28D9-9B49-97E7-B931B2998C5A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336A-148B-584C-BAF4-6A62A66F8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63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7E99E-7588-4BA9-6CF4-0A723107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032FF-CFA7-41A5-D839-C1FB1CE66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E52615-92E4-6374-C6F2-EB08C462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9C8C-FDF1-A140-A77F-B7C0B431A1E8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735C8-EF4A-F0DE-E504-8E76CA7C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99BD4-5888-BBA1-C4D1-B2B3D84A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63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5B840-18AF-4F15-9569-C77B73E9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4A8E63-CF6F-3813-FC9C-16394F8F1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2A5B85-63BB-7085-8560-D187836C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52B46-1B19-E643-BEF9-601B97FBBEB0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4B967C-A590-7DD1-388E-AD7FE1BC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CBD7FD-FA48-96DA-FAD5-505F89FD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310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492964-B738-24A9-1197-24B94F3AF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6BB3F6-D0B5-8193-B0D7-D1DAAB969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1DE9D-2303-99FF-4E5D-B4B27FEC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03B09-035C-A442-8F36-90E0EAEE33B6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2FDF42-C3BF-E169-78C0-E1683C628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DD8FA5-E97C-E1EE-019D-2A827C62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29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417982E-823C-074F-9D65-709771150131}" type="datetime1">
              <a:rPr lang="de-DE" sz="1200" b="0" u="none" strike="noStrike" smtClean="0">
                <a:solidFill>
                  <a:srgbClr val="000000"/>
                </a:solidFill>
                <a:effectLst/>
                <a:uFillTx/>
                <a:latin typeface="Times New Roman"/>
              </a:rPr>
              <a:t>25.06.25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endParaRPr lang="de-DE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880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3C77C-65BE-E742-1493-CC8F86A2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54247-385E-CC5A-7F85-F88C7AFC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48DA74-237D-0B9E-1A6F-B96B5B6C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0CE8-6AB9-A940-966C-CF293AE2E515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0B4FC-056F-3B9D-C99B-D5A4E368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A13E00-240A-93AE-0BD3-33977653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15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2FA66-B336-FD06-FC4C-5D09E1AC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CE3F20-EF1D-9D49-F11E-914BA5820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7DA3F-0FD4-ABA2-37F7-1EE10C62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C554-608A-BB46-9D8E-5BF44D5CCB82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A8DBA4-4B4D-DD3C-ED0D-F8E93A32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A64C5B-84AB-EDC4-4E0F-014267C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1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46969-1409-7B57-CC0E-22E3F308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040208-973F-25CA-446B-357466608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44F605-C319-C4CC-7284-7470E667B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AF39E3-EECE-6F9F-4510-A1B98DDC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05F73-1409-B846-A444-C54A52BD1B15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6B101C-620A-8B26-67AB-3983EB71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C36916-856A-FACE-C634-5B35B1BA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D9201-93FC-237B-81BA-C1CB8241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8E540-581B-6878-7515-C8FE8AB7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AF580F-87BD-2C95-5C44-34BAA54A2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6B0D8-FDFC-8862-3E1A-313EBA48F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69A437-FAF2-3D03-AB14-2B23CF476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740FA56-DCA1-704F-57FE-5BDD054E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F257C-392B-F54E-877C-13BD05A60437}" type="datetime1">
              <a:rPr lang="de-DE" smtClean="0"/>
              <a:t>25.06.25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E31B998-2089-3A79-8FC4-9B7418C9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C4C5360-0E96-2B04-7EE0-C34E528A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79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62C49-3544-5A39-FF6C-59ED2FDE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947CE1-E108-E917-375D-6FBB61B2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E6A9B-BB5E-8048-B3E2-2D25E77221BE}" type="datetime1">
              <a:rPr lang="de-DE" smtClean="0"/>
              <a:t>25.06.25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8798C1-1FE9-631B-BE6A-92C5468B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8C43D7-CB35-9B03-8E94-EE77E18D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21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C45ABD-A1CB-70A4-39A2-6593871E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FFBA-3B51-1541-B931-82A9B1597C38}" type="datetime1">
              <a:rPr lang="de-DE" smtClean="0"/>
              <a:t>25.06.25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961FA-D2F8-E010-8F95-565696F0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D51DCA-C863-F6BD-DEA8-F53F9BEC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00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13980-CE7B-85A0-96E8-F33816BA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83B74F-3B3F-22D7-E7EB-077C16F1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8FBD66-54F5-9641-F937-4DE0F11E2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5A76C-35FD-40AD-C3D6-58A664D8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7FF-6172-824F-9F11-69EF2BBF4E8A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EE713E-4280-0273-7F55-D29A033D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12C29E-24DA-112C-8F8F-19FE9AC3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68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FCBCF-83EE-94F3-98A2-BF0C3542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3E6E97-1F5D-A62C-CB71-CFC46B9F4D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7A60E8-502A-9479-38C3-FD91BAD09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02E07D-2CDB-48DD-C5F1-D8E1C5C40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75CE8-3E36-BC4F-8148-3860A7B76FD4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421889-D21E-249B-3A56-F92E7A5A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FD15F9-01B0-CFD7-3E8C-53C0E480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98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73D1254-7CEE-B425-E87E-E15CC5BC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9854C8-C00B-15B7-0897-65BCF82DC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7E2112-B5B1-5E57-AAE8-6D573CEF4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EBF916-02AD-374F-B8D6-5012F5A1E841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A1354-806D-245C-82F9-72F86F656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1C51F2-0458-C991-1BA1-E9862CF3F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68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119C52-1281-1796-C843-AD6C9D25345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8DA79D-44D0-6C71-B16F-9DDE293D5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691" y="1117457"/>
            <a:ext cx="6179127" cy="1828943"/>
          </a:xfrm>
          <a:noFill/>
        </p:spPr>
        <p:txBody>
          <a:bodyPr>
            <a:normAutofit/>
          </a:bodyPr>
          <a:lstStyle/>
          <a:p>
            <a:r>
              <a:rPr lang="de-DE" sz="8000" dirty="0">
                <a:solidFill>
                  <a:schemeClr val="bg2">
                    <a:lumMod val="25000"/>
                  </a:schemeClr>
                </a:solidFill>
              </a:rPr>
              <a:t>Event-Planer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950DD9-6786-7ECA-D318-034EB9138B77}"/>
              </a:ext>
            </a:extLst>
          </p:cNvPr>
          <p:cNvSpPr/>
          <p:nvPr/>
        </p:nvSpPr>
        <p:spPr>
          <a:xfrm>
            <a:off x="4775201" y="-2431619"/>
            <a:ext cx="7426558" cy="9829945"/>
          </a:xfrm>
          <a:custGeom>
            <a:avLst/>
            <a:gdLst>
              <a:gd name="connsiteX0" fmla="*/ 2986746 w 5721969"/>
              <a:gd name="connsiteY0" fmla="*/ 5096311 h 9829945"/>
              <a:gd name="connsiteX1" fmla="*/ 5239679 w 5721969"/>
              <a:gd name="connsiteY1" fmla="*/ 9418929 h 9829945"/>
              <a:gd name="connsiteX2" fmla="*/ 733812 w 5721969"/>
              <a:gd name="connsiteY2" fmla="*/ 9418929 h 9829945"/>
              <a:gd name="connsiteX3" fmla="*/ 0 w 5721969"/>
              <a:gd name="connsiteY3" fmla="*/ 1796619 h 9829945"/>
              <a:gd name="connsiteX4" fmla="*/ 4505867 w 5721969"/>
              <a:gd name="connsiteY4" fmla="*/ 1796619 h 9829945"/>
              <a:gd name="connsiteX5" fmla="*/ 2252933 w 5721969"/>
              <a:gd name="connsiteY5" fmla="*/ 6119237 h 9829945"/>
              <a:gd name="connsiteX6" fmla="*/ 5721969 w 5721969"/>
              <a:gd name="connsiteY6" fmla="*/ 0 h 9829945"/>
              <a:gd name="connsiteX7" fmla="*/ 5721969 w 5721969"/>
              <a:gd name="connsiteY7" fmla="*/ 9829945 h 9829945"/>
              <a:gd name="connsiteX8" fmla="*/ 3087088 w 5721969"/>
              <a:gd name="connsiteY8" fmla="*/ 4914972 h 982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969" h="9829945">
                <a:moveTo>
                  <a:pt x="2986746" y="5096311"/>
                </a:moveTo>
                <a:lnTo>
                  <a:pt x="5239679" y="9418929"/>
                </a:lnTo>
                <a:lnTo>
                  <a:pt x="733812" y="9418929"/>
                </a:lnTo>
                <a:close/>
                <a:moveTo>
                  <a:pt x="0" y="1796619"/>
                </a:moveTo>
                <a:lnTo>
                  <a:pt x="4505867" y="1796619"/>
                </a:lnTo>
                <a:lnTo>
                  <a:pt x="2252933" y="6119237"/>
                </a:lnTo>
                <a:close/>
                <a:moveTo>
                  <a:pt x="5721969" y="0"/>
                </a:moveTo>
                <a:lnTo>
                  <a:pt x="5721969" y="9829945"/>
                </a:lnTo>
                <a:lnTo>
                  <a:pt x="3087088" y="49149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0B1641-6ACC-7E9C-FE58-F17E5055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F2CBF-9185-9FAB-D416-876ED4A4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Live-Demo</a:t>
            </a:r>
            <a:endParaRPr lang="de-DE" dirty="0"/>
          </a:p>
        </p:txBody>
      </p:sp>
      <p:pic>
        <p:nvPicPr>
          <p:cNvPr id="5" name="Inhaltsplatzhalter 4" descr="Ein Bild, das Muster, Quadrat, Pixel, Design enthält.&#10;&#10;KI-generierte Inhalte können fehlerhaft sein.">
            <a:extLst>
              <a:ext uri="{FF2B5EF4-FFF2-40B4-BE49-F238E27FC236}">
                <a16:creationId xmlns:a16="http://schemas.microsoft.com/office/drawing/2014/main" id="{254F862F-A81E-646C-BA65-3E7972B2E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90688"/>
            <a:ext cx="3810000" cy="3810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B2A91B-B15D-E245-ACCD-99CC23C1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AB8F9E-B0E3-7275-0C92-B1B8B1B903A5}"/>
              </a:ext>
            </a:extLst>
          </p:cNvPr>
          <p:cNvSpPr txBox="1"/>
          <p:nvPr/>
        </p:nvSpPr>
        <p:spPr>
          <a:xfrm>
            <a:off x="3959290" y="5747657"/>
            <a:ext cx="427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https://event-planer-</a:t>
            </a:r>
            <a:r>
              <a:rPr lang="de-DE" dirty="0" err="1"/>
              <a:t>phi.vercel.app</a:t>
            </a:r>
            <a:r>
              <a:rPr lang="de-DE" dirty="0"/>
              <a:t>/</a:t>
            </a:r>
            <a:r>
              <a:rPr lang="de-DE" dirty="0" err="1"/>
              <a:t>event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11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1CCC-A1DB-C099-30A3-6F6178BA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Ausblick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2C0A-516D-96DC-F051-D07FABCC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Vorschläge den Event-Planer zu erweitern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57A5A7-6144-B883-D9EE-ED88FB17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93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7503-620E-D7CF-9D12-6EE17559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Kalenderansicht / Kalendersystem</a:t>
            </a:r>
            <a:br>
              <a:rPr lang="de-DE" dirty="0"/>
            </a:b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11C60-0BFC-CB71-FE2E-47AF6B98E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962" y="1189268"/>
            <a:ext cx="8215504" cy="547700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AE621C-BF7F-5770-8DE5-19F5B29E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27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48AF-2B4D-E364-0B5A-A76AAE6C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Zeitlich gruppierter Eventfeed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33BE2A-5160-91EC-711C-8984AC58E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442" y="1468131"/>
            <a:ext cx="7537115" cy="5024744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50F120-907D-6B25-539F-99D6E586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94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5171-A979-4795-D88E-65018C04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Kommentarbereich auf Eventdetailseiten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EDA0D2-C345-8A8E-7F1F-431AB52C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589" y="1619516"/>
            <a:ext cx="3248907" cy="487335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1784F-E6FC-E955-AE19-90299340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9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9DE4-0D6E-A937-2568-62DF11B8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Persönliche Profilseite für eingeloggte Nutzer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09CB9C-E872-8989-9B50-092895081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243" y="1490532"/>
            <a:ext cx="7503514" cy="50023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58BF2A-7BD3-8EB9-F9F6-F30505C7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38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4814-3EF8-D9D2-4587-19624102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Wiederkehrende Events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E94A0-D254-02D2-C76E-339CCBD3D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398" y="1507808"/>
            <a:ext cx="3369203" cy="5053805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4CB191-7562-EDA2-CA02-E632CAF5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11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 Learned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59" name="Grafik 58"/>
          <p:cNvPicPr/>
          <p:nvPr/>
        </p:nvPicPr>
        <p:blipFill>
          <a:blip r:embed="rId2"/>
          <a:stretch/>
        </p:blipFill>
        <p:spPr>
          <a:xfrm>
            <a:off x="2880000" y="1087920"/>
            <a:ext cx="3246840" cy="179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Grafik 59"/>
          <p:cNvPicPr/>
          <p:nvPr/>
        </p:nvPicPr>
        <p:blipFill>
          <a:blip r:embed="rId3"/>
          <a:stretch/>
        </p:blipFill>
        <p:spPr>
          <a:xfrm>
            <a:off x="6126840" y="1528560"/>
            <a:ext cx="2652480" cy="88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Grafik 60"/>
          <p:cNvPicPr/>
          <p:nvPr/>
        </p:nvPicPr>
        <p:blipFill>
          <a:blip r:embed="rId4"/>
          <a:stretch/>
        </p:blipFill>
        <p:spPr>
          <a:xfrm>
            <a:off x="0" y="720000"/>
            <a:ext cx="3420000" cy="256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Grafik 61"/>
          <p:cNvPicPr/>
          <p:nvPr/>
        </p:nvPicPr>
        <p:blipFill>
          <a:blip r:embed="rId5"/>
          <a:stretch/>
        </p:blipFill>
        <p:spPr>
          <a:xfrm>
            <a:off x="8983440" y="1618560"/>
            <a:ext cx="3060720" cy="77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Grafik 62"/>
          <p:cNvPicPr/>
          <p:nvPr/>
        </p:nvPicPr>
        <p:blipFill>
          <a:blip r:embed="rId6"/>
          <a:stretch/>
        </p:blipFill>
        <p:spPr>
          <a:xfrm>
            <a:off x="1080000" y="2700000"/>
            <a:ext cx="4320000" cy="43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Grafik 63"/>
          <p:cNvPicPr/>
          <p:nvPr/>
        </p:nvPicPr>
        <p:blipFill>
          <a:blip r:embed="rId7"/>
          <a:stretch/>
        </p:blipFill>
        <p:spPr>
          <a:xfrm>
            <a:off x="6840000" y="3240000"/>
            <a:ext cx="3780000" cy="378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Gerade Verbindung 64"/>
          <p:cNvSpPr/>
          <p:nvPr/>
        </p:nvSpPr>
        <p:spPr>
          <a:xfrm>
            <a:off x="4500000" y="4680000"/>
            <a:ext cx="3096000" cy="0"/>
          </a:xfrm>
          <a:prstGeom prst="line">
            <a:avLst/>
          </a:prstGeom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160" tIns="-83160" rIns="128160" bIns="-83160" anchor="ctr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E8C0EA-FE50-B079-5C5B-A404EC7477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17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Teamarbeit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9" name="Content Placeholder 1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Unser Team war von Anfang an hilfsbereit und unterstützend</a:t>
            </a: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Anfangs isoliertes Arbeiten</a:t>
            </a:r>
          </a:p>
          <a:p>
            <a:pPr defTabSz="914400">
              <a:lnSpc>
                <a:spcPct val="90000"/>
              </a:lnSpc>
              <a:spcBef>
                <a:spcPts val="1417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Resultat: 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9E38D4-C918-75BA-C630-0888864351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18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#1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1" name="Grafik 70"/>
          <p:cNvPicPr/>
          <p:nvPr/>
        </p:nvPicPr>
        <p:blipFill>
          <a:blip r:embed="rId2"/>
          <a:stretch/>
        </p:blipFill>
        <p:spPr>
          <a:xfrm>
            <a:off x="1800000" y="1976040"/>
            <a:ext cx="8640000" cy="414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AF4728-A6EA-4409-BABD-296DE33D9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19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651A4-E61A-E531-A3FA-AE27AC31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CE32F-401C-2254-44BE-9C2FC5B48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Rückblick &amp; Problemstellung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Kundenanforderungen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Unsere Lösung: Der Event-Planer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Projektmanagement &amp; Tech-Stack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Live-Demo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Ausblick &amp; Erweiterungen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7D8C4-0DD3-FD48-1BA8-AA4227E7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629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#2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3" name="Grafik 72"/>
          <p:cNvPicPr/>
          <p:nvPr/>
        </p:nvPicPr>
        <p:blipFill>
          <a:blip r:embed="rId2"/>
          <a:stretch/>
        </p:blipFill>
        <p:spPr>
          <a:xfrm>
            <a:off x="1668240" y="1980000"/>
            <a:ext cx="8591760" cy="439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A50529-334D-8F32-41C5-521626B45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20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#3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5" name="Grafik 74"/>
          <p:cNvPicPr/>
          <p:nvPr/>
        </p:nvPicPr>
        <p:blipFill>
          <a:blip r:embed="rId2"/>
          <a:stretch/>
        </p:blipFill>
        <p:spPr>
          <a:xfrm>
            <a:off x="2746800" y="1800000"/>
            <a:ext cx="7153200" cy="456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BC2D62-56B9-34C6-A61E-0E730CA2A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21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#4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1980000" y="1772640"/>
            <a:ext cx="7740000" cy="443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feld 77"/>
          <p:cNvSpPr txBox="1"/>
          <p:nvPr/>
        </p:nvSpPr>
        <p:spPr>
          <a:xfrm>
            <a:off x="4945680" y="6368040"/>
            <a:ext cx="4054320" cy="489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de-DE" sz="14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Kommunikation &gt; Code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A98E38-DA35-8A99-AC81-D5B54E5599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22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Testen? Später vielleicht...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0" name="Content Placeholder 3"/>
          <p:cNvSpPr txBox="1"/>
          <p:nvPr/>
        </p:nvSpPr>
        <p:spPr>
          <a:xfrm>
            <a:off x="7380000" y="1800000"/>
            <a:ext cx="385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81" name="Grafik 80"/>
          <p:cNvPicPr/>
          <p:nvPr/>
        </p:nvPicPr>
        <p:blipFill>
          <a:blip r:embed="rId2"/>
          <a:srcRect b="3347"/>
          <a:stretch/>
        </p:blipFill>
        <p:spPr>
          <a:xfrm>
            <a:off x="360000" y="2113560"/>
            <a:ext cx="3600000" cy="364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Content Placeholder 4"/>
          <p:cNvSpPr txBox="1"/>
          <p:nvPr/>
        </p:nvSpPr>
        <p:spPr>
          <a:xfrm>
            <a:off x="4860000" y="1941840"/>
            <a:ext cx="583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Fokus lag auf neuen Features – automatisierte Tests waren zweitrangig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Manuelles Durchklicken oft nicht intensiv genug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Fehler? Hat der Kunde entdeckt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8BDDAF-C2D6-6D07-159A-187F2571E6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23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 Learned – unser Fazit	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5" name="Content Placeholder 5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Kommunikation spart Arbeit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Tests vermeiden vielleicht Frust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Dokumentation regelmäßig pflegen 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Aufwand einschätzen ist lernbar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5049F3-6C68-856D-14B1-22F2FF4A5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24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337-0EA5-6311-F571-F059AB1A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Rückblick Problemstellung </a:t>
            </a:r>
            <a:r>
              <a:rPr lang="de-D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C7F9-EEC1-14B6-5C0C-31DA73B5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Planung von Events und Schulungen war Chaotisch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Nutzung verschiedener Anwendungen zur Planung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Keine Möglichkeit absprachen über z.B. Termine mit den Usern zu organisieren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Feedback umständlich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Erfolg des Events oder der Schulung nicht messbar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BB3B86-56DF-5365-C7AB-BE637632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40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ED70-D646-6875-13E2-FB06DBFF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67946-D952-280F-CCF1-B1FE662F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3200" dirty="0"/>
              <a:t>Funktional</a:t>
            </a:r>
          </a:p>
          <a:p>
            <a:endParaRPr lang="de-DE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SSO-Login/Login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Wünschen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 Umfragen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Benachrichtigungen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FA0301-FBE8-7BE6-8F5E-B87F745C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84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FE50-698E-167D-8255-A5A4404D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29D7B-9B9C-0E2B-98D3-710DC5CF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/>
              <a:t>Non-Funktional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Klare Kontraste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Desktop </a:t>
            </a:r>
            <a:r>
              <a:rPr lang="de-DE" sz="2800" dirty="0" err="1"/>
              <a:t>first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Mobile </a:t>
            </a:r>
            <a:r>
              <a:rPr lang="de-DE" sz="2800" dirty="0" err="1"/>
              <a:t>friendly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Open source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774419-266E-B2E8-0058-DE048AC7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2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BEFB-7DD4-DD78-4DB5-7589795A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Event-Planer, löst Meeting Chaos  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14F40DF-293B-1178-22F3-56075E10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8448"/>
          </a:xfrm>
        </p:spPr>
        <p:txBody>
          <a:bodyPr>
            <a:normAutofit/>
          </a:bodyPr>
          <a:lstStyle/>
          <a:p>
            <a:pPr lvl="1"/>
            <a:r>
              <a:rPr lang="de-DE" sz="2800" dirty="0"/>
              <a:t>Benachrichtigungen informieren den User über neue Vorgänge.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 werden an einem zentralen Punkt erstellt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Events, sind für alle User ersichtlich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Umfragen zu Events ermöglichen Teilnehmer Feedback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Statistiken informieren den Event-Ersteller über die Umfragen zu seinem Event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78F657-583D-C0B2-2BA9-03DD8529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34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1356-0617-8E30-9A65-593B65B7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Projektmanagement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0DE-FFCF-FA91-7211-6A00CD5A4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B4E65-68B2-A848-E1DD-D65A423B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83" y="2059339"/>
            <a:ext cx="4439685" cy="4356075"/>
          </a:xfrm>
          <a:prstGeom prst="rect">
            <a:avLst/>
          </a:prstGeom>
        </p:spPr>
      </p:pic>
      <p:pic>
        <p:nvPicPr>
          <p:cNvPr id="8" name="Picture 7" descr="A diagram of a project&#10;&#10;AI-generated content may be incorrect.">
            <a:extLst>
              <a:ext uri="{FF2B5EF4-FFF2-40B4-BE49-F238E27FC236}">
                <a16:creationId xmlns:a16="http://schemas.microsoft.com/office/drawing/2014/main" id="{6DEF6F7A-37FF-8094-2BF8-2276DDFB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33" y="1984455"/>
            <a:ext cx="4505845" cy="450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C94D2-00A7-D6D6-ACED-07037B118525}"/>
              </a:ext>
            </a:extLst>
          </p:cNvPr>
          <p:cNvSpPr txBox="1"/>
          <p:nvPr/>
        </p:nvSpPr>
        <p:spPr>
          <a:xfrm flipH="1">
            <a:off x="9981468" y="2617824"/>
            <a:ext cx="640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 sz="1200" dirty="0"/>
              <a:t>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6FFE2B-CAB5-AA9A-AA3D-265118BD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7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FB1CE-56AB-4317-9133-DCFF6BDB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8646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Projektmanagement</a:t>
            </a:r>
            <a:endParaRPr lang="de-DE" dirty="0"/>
          </a:p>
        </p:txBody>
      </p:sp>
      <p:pic>
        <p:nvPicPr>
          <p:cNvPr id="5" name="Inhaltsplatzhalter 4" descr="Ein Bild, das Screenshot, Text enthält.&#10;&#10;KI-generierte Inhalte können fehlerhaft sein.">
            <a:extLst>
              <a:ext uri="{FF2B5EF4-FFF2-40B4-BE49-F238E27FC236}">
                <a16:creationId xmlns:a16="http://schemas.microsoft.com/office/drawing/2014/main" id="{4B43400F-4F65-EE9A-DD30-6E2A81EC4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68" y="1434209"/>
            <a:ext cx="9800063" cy="479250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78011E-D6C4-61D3-21BE-D6C7898E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79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CB9C-2DB2-713D-457B-77BBFDF4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Tech-Stack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B4AA24-E51C-02B8-8685-9AC5678134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68751" y="1873223"/>
            <a:ext cx="4446738" cy="42401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F8D8C-6F4B-B64B-58CC-E14F7A915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613" y="597159"/>
            <a:ext cx="4138223" cy="5826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EB5A3-2D9E-6433-FB0F-F240AA0E570D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8D6212-ECD6-E445-E473-E2C2C602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58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Macintosh PowerPoint</Application>
  <PresentationFormat>Breitbild</PresentationFormat>
  <Paragraphs>122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Courier New</vt:lpstr>
      <vt:lpstr>Symbol</vt:lpstr>
      <vt:lpstr>Times New Roman</vt:lpstr>
      <vt:lpstr>Wingdings</vt:lpstr>
      <vt:lpstr>Office</vt:lpstr>
      <vt:lpstr>Event-Planer</vt:lpstr>
      <vt:lpstr>Agenda</vt:lpstr>
      <vt:lpstr>Rückblick Problemstellung  </vt:lpstr>
      <vt:lpstr>Kunden Anforderungen</vt:lpstr>
      <vt:lpstr>Kunden Anforderungen</vt:lpstr>
      <vt:lpstr>Event-Planer, löst Meeting Chaos  </vt:lpstr>
      <vt:lpstr>Projektmanagement</vt:lpstr>
      <vt:lpstr>Projektmanagement</vt:lpstr>
      <vt:lpstr>Tech-Stack</vt:lpstr>
      <vt:lpstr>Live-Demo</vt:lpstr>
      <vt:lpstr>Ausblick</vt:lpstr>
      <vt:lpstr>Kalenderansicht / Kalendersystem </vt:lpstr>
      <vt:lpstr>Zeitlich gruppierter Eventfeed</vt:lpstr>
      <vt:lpstr>Kommentarbereich auf Eventdetailseiten</vt:lpstr>
      <vt:lpstr>Persönliche Profilseite für eingeloggte Nutzer</vt:lpstr>
      <vt:lpstr>Wiederkehrende Events</vt:lpstr>
      <vt:lpstr>Lessons Learned</vt:lpstr>
      <vt:lpstr>Teamarbeit</vt:lpstr>
      <vt:lpstr>Delete #1 </vt:lpstr>
      <vt:lpstr>Delete #2</vt:lpstr>
      <vt:lpstr>Delete #3 </vt:lpstr>
      <vt:lpstr>Delete #4 </vt:lpstr>
      <vt:lpstr>Testen? Später vielleicht...</vt:lpstr>
      <vt:lpstr>Lessons Learned – unser Fazit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Hoffmann</dc:creator>
  <cp:lastModifiedBy>Erguen Bickici</cp:lastModifiedBy>
  <cp:revision>21</cp:revision>
  <dcterms:created xsi:type="dcterms:W3CDTF">2025-06-23T16:03:30Z</dcterms:created>
  <dcterms:modified xsi:type="dcterms:W3CDTF">2025-06-25T12:18:34Z</dcterms:modified>
</cp:coreProperties>
</file>